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DBC2B-F5DF-4E25-8E74-C9384A65B6D8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607ED-8D50-4737-A2BF-45BEED6E0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82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6C49610-47C4-49D4-BFEE-B070B53333A1}" type="datetime1">
              <a:rPr lang="ru-RU" smtClean="0"/>
              <a:t>24.01.2017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DA4E523-AD97-4E5A-8772-01CD8C59C79E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2407E8E-83DA-4F97-BFF3-C328058D691C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D23BE0-D5E6-4238-A55A-5D47921FDC29}" type="datetime1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EB469F1-94DC-4521-B136-159860AD6F17}" type="datetime1">
              <a:rPr lang="ru-RU" smtClean="0"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00C15-5309-4082-929C-445D974D5854}" type="datetime1">
              <a:rPr lang="ru-RU" smtClean="0"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6E145E2-AC41-41CA-BDB2-DD12B984DA3B}" type="datetime1">
              <a:rPr lang="ru-RU" smtClean="0"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EE053B5-F58E-4A49-8A7A-AC101227EB45}" type="datetime1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8CBF331-1D07-445E-B647-BAA2709341DB}" type="datetime1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8E-FBF2-49BC-B216-259D3F3DCE58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67ED-D7B7-4AA2-97CB-C6EBD6FF755B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0AEF05E-82FD-45E2-8441-0E350F2A26BF}" type="datetime1">
              <a:rPr lang="ru-RU" smtClean="0"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A07CCF5-530F-4971-A40C-64C145698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3295654"/>
          </a:xfrm>
        </p:spPr>
        <p:txBody>
          <a:bodyPr>
            <a:normAutofit/>
          </a:bodyPr>
          <a:lstStyle/>
          <a:p>
            <a:r>
              <a:rPr lang="ru-RU" sz="6000" i="1" dirty="0" smtClean="0"/>
              <a:t>Рудничная пыль</a:t>
            </a:r>
            <a:endParaRPr lang="ru-RU" sz="6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Рудничная пыль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Рудничная пыль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основная профессиональная вредность в горнорудной промышленности.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Вредность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пыли выражается в том, что воздействие её может привести к поражению лёгких, сопровождающемуся замещением живой ткани крупноволокнистой соединительной тканью, а также к заболеваниям верхних дыхательных путей, глаз, кожи.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186766" cy="574045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Пневмокониозы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группа заболеваний лёгких, вызванных длительным вдыханием производственной пыли и характеризующихся развитием в них фиброзного процесса; относятся к профессиональным болезням. Встречаются у рабочих горнорудной, угольной и некоторых др. отраслей промышленности.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зависимости от состава вдыхаемой пыли различают несколько видов пневмокониозов: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силикоз (вызванный вдыханием пыли, содержащей большое количество свободной двуокиси кремния (SiO2));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силикатозы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(от пыли силикатов, т. е. веществ, содержащих двуокись кремния, связанную с др. элементами, например алюминием, магнием);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асбестоз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(от асбестовой пыли);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талькоз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(от тальковой пыли);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антракоз (от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каменно-угольной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пыли);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сидероз (от пыли железа);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силикоантракоз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(от смешанной пыли двуокиси кремния и каменного угля) и др.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329642" cy="595476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Рудничная пыль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при определенных условиях и составе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может взрываться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Взвешенную в воздухе рудничную пыль называют аэрозолем. Аэрозоль состоит из мелких горючих и энергично окисляющихся с выделением тепла частиц. При определенных концентрациях и температурах он может воспламеняться и взрываться, вследствие большой поверхности соприкосновения тонко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дисперсированной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пыли с кислородом и активного его поглощения. Кроме того, пыль, содержащая углеводороды, в случае нагревания выделяет горючие газы. Облако пыли, нагретое в одной точке до определенной температуры, быстро воспламеняется во всем объеме ее нахождения. Это горение может превратиться во взрыв.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Температура воспламенения угольной пыли составляет 700÷800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метановоздушной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смеси - 650÷750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80"/>
            <a:ext cx="8401080" cy="58833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Санитарные ПДК производственной пыли устанавливаются в зависимости от содержания в рудничной атмосфере двуокиси кремния (SiO2) и приняты в следующих пределах: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- 1,0 мг/м3 пыли, в которой содержится более 70% двуокиси кремния;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- 2,0 мг/м3 пыли, содержащей 10-70% свободной двуокиси кремния и асбестовой пыли;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- 4,0 мг/м3 для силикатной (тальк, оливин и др.) пыли, содержащей менее 10% двуокиси кремния;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- 5,0 мг/м3 для апатитовой, баритовой и фосфоритовой пыли, при содержании менее 10% SiO2;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- 10,0 мг/м3 для угольной пыли, не содержащей свободной двуокиси кремния.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58204" cy="5811890"/>
          </a:xfrm>
        </p:spPr>
        <p:txBody>
          <a:bodyPr/>
          <a:lstStyle/>
          <a:p>
            <a:pPr algn="ctr">
              <a:buNone/>
            </a:pPr>
            <a:r>
              <a:rPr lang="ru-RU" i="1" u="sng" dirty="0" smtClean="0"/>
              <a:t>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Меры борьбы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 с запыленностью воздуха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-Орошение водой в местах пылеобразования.   -При бурении применяют промывку шпуров и скважин водой.  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-Для осаждения пыли в выработках устраивают водяные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завесы.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-Индивидуальная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защита органов дыхания от пыли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противопылевыми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респираторами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CCF5-530F-4971-A40C-64C145698C06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61</TotalTime>
  <Words>122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Яркая</vt:lpstr>
      <vt:lpstr>Рудничная пыль</vt:lpstr>
      <vt:lpstr>Рудничная пыль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Рудничная пыль</dc:title>
  <dc:creator>Microsoft</dc:creator>
  <cp:lastModifiedBy>Samsung</cp:lastModifiedBy>
  <cp:revision>4</cp:revision>
  <dcterms:created xsi:type="dcterms:W3CDTF">2017-01-23T10:07:52Z</dcterms:created>
  <dcterms:modified xsi:type="dcterms:W3CDTF">2017-01-24T03:34:50Z</dcterms:modified>
</cp:coreProperties>
</file>